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71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5E2BD4-D9CB-48FD-8C59-508D6F90418C}" type="datetime1">
              <a:rPr lang="hu-HU" smtClean="0"/>
              <a:t>2023. 05. 10.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109E94-D5C7-44E2-84F8-C830BDB9E442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371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780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5348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686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000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513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3421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0230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7074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188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1591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644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41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95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810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540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015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586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17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CAD535B-4CB5-4874-81B6-D6A6E78C0D76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EB5C9B-AF09-4148-9E7B-564D848971C9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3506E46-8335-4DD0-87E8-8DD3A9C9747F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62769-DD6F-402E-80FD-DE6D2DAAD7EA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3E6A39-B7CB-4575-9402-D8A9B7A62C97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8C29E-B407-4C40-80D8-E0A5BDC59311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DC1DA7-F88C-4FD5-A20D-D995857F5843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F2ED9-DB45-4408-A60F-7251CE4974B0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Téglalap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ím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B6C48-B647-4E5E-8558-3BA6B2EBF053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99BAC8-BF23-4F15-A2D5-7CE50D65D686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BC3CA-2A87-4192-91B8-793CE7007EAE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FD6CA5F-EA8B-41AD-BAA5-9D185411B527}" type="datetime1">
              <a:rPr lang="hu-HU" noProof="0" smtClean="0"/>
              <a:t>2023. 05. 10.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90" y="527855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hu-HU" sz="6000" dirty="0" err="1">
                <a:solidFill>
                  <a:schemeClr val="bg1"/>
                </a:solidFill>
              </a:rPr>
              <a:t>Fight</a:t>
            </a:r>
            <a:r>
              <a:rPr lang="hu-HU" sz="6000" dirty="0">
                <a:solidFill>
                  <a:schemeClr val="bg1"/>
                </a:solidFill>
              </a:rPr>
              <a:t> of </a:t>
            </a:r>
            <a:r>
              <a:rPr lang="hu-HU" sz="6000" dirty="0" err="1">
                <a:solidFill>
                  <a:schemeClr val="bg1"/>
                </a:solidFill>
              </a:rPr>
              <a:t>warriors</a:t>
            </a:r>
            <a:br>
              <a:rPr lang="hu-HU" sz="6000" dirty="0">
                <a:solidFill>
                  <a:schemeClr val="bg1"/>
                </a:solidFill>
              </a:rPr>
            </a:br>
            <a:r>
              <a:rPr lang="hu-HU" sz="6000" dirty="0">
                <a:solidFill>
                  <a:schemeClr val="bg1"/>
                </a:solidFill>
              </a:rPr>
              <a:t>Harcosok harca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0529" y="6049675"/>
            <a:ext cx="4159733" cy="484822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7CEBFF"/>
                </a:solidFill>
              </a:rPr>
              <a:t>Készítők: Kozma Patrik, Tivadar Dávid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9373BCF-59BC-7AC1-6D1D-166A010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47" y="590093"/>
            <a:ext cx="10087485" cy="56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0"/>
            <a:ext cx="10993549" cy="64345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Kard foglalat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B2D5FAF-212F-E193-2FA1-D70ED5342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7" y="727745"/>
            <a:ext cx="11699145" cy="61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0"/>
            <a:ext cx="10993549" cy="64345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animáció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78E8E65-0950-C74C-03F8-5AE715D97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5" y="789629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0"/>
            <a:ext cx="10993549" cy="64345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Menü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9C56408-4813-B60A-67AA-E2B3CC4C1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27" y="766118"/>
            <a:ext cx="9380249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5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850" y="0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Futás és menü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3267B60-B251-0FDA-D443-E7DF8CC9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49" y="694493"/>
            <a:ext cx="10256458" cy="61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0"/>
            <a:ext cx="10993549" cy="64345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Indítás, kilépés és textúra gombok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6C91ED1-8F5E-E962-3691-EE04D7BC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4" y="807308"/>
            <a:ext cx="10851655" cy="66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0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0"/>
            <a:ext cx="10993549" cy="64345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Felbontás és árnyék gombok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2BB82F-7BC0-08CC-37BB-A603DBA0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76" y="757882"/>
            <a:ext cx="8480703" cy="64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152662"/>
            <a:ext cx="10993549" cy="679360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Támadás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038B4D6-B132-BF40-148D-36F4F389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5680"/>
            <a:ext cx="12192000" cy="59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189994"/>
            <a:ext cx="10993549" cy="584363"/>
          </a:xfrm>
        </p:spPr>
        <p:txBody>
          <a:bodyPr>
            <a:normAutofit fontScale="90000"/>
          </a:bodyPr>
          <a:lstStyle/>
          <a:p>
            <a:r>
              <a:rPr lang="hu-HU" sz="4400" dirty="0" err="1">
                <a:solidFill>
                  <a:schemeClr val="bg1"/>
                </a:solidFill>
              </a:rPr>
              <a:t>sebződés</a:t>
            </a:r>
            <a:endParaRPr lang="hu-HU" sz="4400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9840943-F2F0-12AB-3374-25F23C40F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507" y="881448"/>
            <a:ext cx="8276351" cy="59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E9AD00D-106E-FD65-D538-22D966B4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1" y="655714"/>
            <a:ext cx="4172532" cy="57348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B8BC7E6-0FFB-E7F5-9868-4438131D2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692" y="655714"/>
            <a:ext cx="4238527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93C16C-C74B-00FD-600D-FB9757AE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1" y="1561162"/>
            <a:ext cx="10896257" cy="292836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61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2023-05-10 11-24-06">
            <a:hlinkClick r:id="" action="ppaction://media"/>
            <a:extLst>
              <a:ext uri="{FF2B5EF4-FFF2-40B4-BE49-F238E27FC236}">
                <a16:creationId xmlns:a16="http://schemas.microsoft.com/office/drawing/2014/main" id="{9D7C6114-C9CE-FDE7-BC31-D94B47A8B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Kard </a:t>
            </a:r>
            <a:r>
              <a:rPr lang="hu-HU" sz="4400" dirty="0" err="1">
                <a:solidFill>
                  <a:schemeClr val="bg1"/>
                </a:solidFill>
              </a:rPr>
              <a:t>elsimitva</a:t>
            </a:r>
            <a:endParaRPr lang="hu-HU" sz="4400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4CC23A5-6882-F70E-D5F8-9DE07534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04" y="1028932"/>
            <a:ext cx="9703548" cy="58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Karakter elsimítás előtt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03C1345-E23B-0A85-6D07-74C4B7FC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1" y="1000202"/>
            <a:ext cx="9755238" cy="58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Karakter </a:t>
            </a:r>
            <a:r>
              <a:rPr lang="hu-HU" sz="4400" dirty="0" err="1">
                <a:solidFill>
                  <a:schemeClr val="bg1"/>
                </a:solidFill>
              </a:rPr>
              <a:t>szinezés</a:t>
            </a:r>
            <a:endParaRPr lang="hu-HU" sz="4400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6BEFA3D-DA79-23CC-A281-1B39B753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8" y="1009782"/>
            <a:ext cx="9718107" cy="58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Karakter </a:t>
            </a:r>
            <a:r>
              <a:rPr lang="hu-HU" sz="4400" dirty="0" err="1">
                <a:solidFill>
                  <a:schemeClr val="bg1"/>
                </a:solidFill>
              </a:rPr>
              <a:t>szinezés</a:t>
            </a:r>
            <a:endParaRPr lang="hu-HU" sz="4400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0C90116-4465-ED71-D6F4-7F407919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9" y="980038"/>
            <a:ext cx="9767534" cy="58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Karakter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E0DD574-8B78-1CE9-67E3-05562514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14" y="1151693"/>
            <a:ext cx="4419355" cy="56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Karakter előtte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77BBFA6-C3AA-0BA1-48EA-0809AAEF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1" y="913105"/>
            <a:ext cx="9789983" cy="58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Kép 6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260B53DB-FF0D-CDF4-FC4F-DBB7C43C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596" y="275834"/>
            <a:ext cx="10993549" cy="694493"/>
          </a:xfrm>
        </p:spPr>
        <p:txBody>
          <a:bodyPr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Vágott kocka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A19C9E2-C6EB-C344-529E-8D213995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4" y="970327"/>
            <a:ext cx="9591942" cy="57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4115"/>
      </p:ext>
    </p:extLst>
  </p:cSld>
  <p:clrMapOvr>
    <a:masterClrMapping/>
  </p:clrMapOvr>
</p:sld>
</file>

<file path=ppt/theme/theme1.xml><?xml version="1.0" encoding="utf-8"?>
<a:theme xmlns:a="http://schemas.openxmlformats.org/drawingml/2006/main" name="Osztalé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1_TF56390039_Win32" id="{EAA3BE05-E780-42B9-A9B7-97C8290D1664}" vid="{A13A5028-BBA1-4F02-BCEF-FCD1EF8F8F6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Technológiai arculat</Template>
  <TotalTime>40</TotalTime>
  <Words>66</Words>
  <Application>Microsoft Office PowerPoint</Application>
  <PresentationFormat>Szélesvásznú</PresentationFormat>
  <Paragraphs>37</Paragraphs>
  <Slides>20</Slides>
  <Notes>20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Calibri</vt:lpstr>
      <vt:lpstr>Gill Sans MT</vt:lpstr>
      <vt:lpstr>Wingdings 2</vt:lpstr>
      <vt:lpstr>Osztalék</vt:lpstr>
      <vt:lpstr>Fight of warriors Harcosok harca</vt:lpstr>
      <vt:lpstr>PowerPoint-bemutató</vt:lpstr>
      <vt:lpstr>Kard elsimitva</vt:lpstr>
      <vt:lpstr>Karakter elsimítás előtt</vt:lpstr>
      <vt:lpstr>Karakter szinezés</vt:lpstr>
      <vt:lpstr>Karakter szinezés</vt:lpstr>
      <vt:lpstr>Karakter</vt:lpstr>
      <vt:lpstr>Karakter előtte</vt:lpstr>
      <vt:lpstr>Vágott kocka</vt:lpstr>
      <vt:lpstr>PowerPoint-bemutató</vt:lpstr>
      <vt:lpstr>Kard foglalat</vt:lpstr>
      <vt:lpstr>animáció</vt:lpstr>
      <vt:lpstr>Menü</vt:lpstr>
      <vt:lpstr>Futás és menü</vt:lpstr>
      <vt:lpstr>Indítás, kilépés és textúra gombok</vt:lpstr>
      <vt:lpstr>Felbontás és árnyék gombok</vt:lpstr>
      <vt:lpstr>Támadás</vt:lpstr>
      <vt:lpstr>sebződés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 of warriors</dc:title>
  <dc:creator>Dávid Tivadar</dc:creator>
  <cp:lastModifiedBy>Dávid Tivadar</cp:lastModifiedBy>
  <cp:revision>6</cp:revision>
  <dcterms:created xsi:type="dcterms:W3CDTF">2023-04-13T17:03:23Z</dcterms:created>
  <dcterms:modified xsi:type="dcterms:W3CDTF">2023-05-10T09:28:25Z</dcterms:modified>
</cp:coreProperties>
</file>